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F949-44CF-254B-9904-E2B5200F6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2463A-48F2-9849-9D70-2B718454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20AA9-B2CE-B44F-8DA2-59A1F85F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11FB-2B2B-CD4D-9883-FE284A4C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3EA85-0600-D247-B57C-5203D9D9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8DFF-8AC6-4F43-A7B9-4AA30D15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724D6-7D27-C940-8A22-B7F9CE411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EF207-A0BF-F940-BDC5-C587112A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14556-5A8B-424F-BC59-557B3696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69404-D689-3242-9A51-C8744386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4F70E-70D0-7146-8AE0-2506DCA29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74D3E-43FE-354D-9F87-E4C381689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6951-B803-CD46-BA59-076D7454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E17C-2397-EB45-B26A-60A49DFE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96AD-8116-4B44-A7EC-F01A92E3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BE6B-7BF5-9446-A50B-3C71BC33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D8EC0-0759-8F46-8991-CE40146E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0DDDD-93B9-2041-A222-DA324C47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4F8CE-23AE-5942-A6BD-795F1CEB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0678-441C-774E-8FC1-D99AD5BA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3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C9FA-9AC2-0548-8ACF-EE4D305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9AC7-EEBF-954D-B3AD-60B00A53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6014-DA3E-2545-B80E-95743E3C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ACA0-C8EE-3948-BB3E-69236B00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76CE7-1FBD-0942-9D50-6040CD73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7C95-37E7-2E4E-A159-874C34B3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C5A7-A953-CE4C-B830-26AAE66B3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07BA2-3983-9A4D-93EA-42AC96B4B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833EC-6C05-2649-BAAF-1A1B78D8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EB138-DA16-7847-A805-DBBD7D35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078DB-44BC-974C-9B78-542BB7EA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B12B-E137-FE4D-9943-8483AE4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1B5B-99EB-814D-A2CE-53794F08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9B6B6-1C54-054D-BD1E-C63E7ACCF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6D211-D5D9-5241-BBF6-BC865961D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37042-6C29-A241-9A5D-1C8A74EA7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FFC7E-53ED-4B49-A39C-0AF4B5AA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FD5B8-5502-7741-9EC4-9259840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3AE52-2E14-9C44-9796-8AFAFC6A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8733-DF1C-4A4F-B86E-F3E1E230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5DC92-7098-B243-984E-A0C34533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F1940-F0DF-DC42-8564-DC39257B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303E4-BB76-C648-A2CA-41056111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4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BE7DF-F10E-7347-BBD3-68A4E063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1AA33-D99D-8141-AD5E-12431F62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72AC-3BA1-9A4A-BB76-007302D8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64EE-5CA1-9C46-8A8F-9E5A6F17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1E83-305A-3447-8047-19F183A0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E84EE-F1E4-554C-B821-CFBF9485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079CA-4DC1-F84A-8331-E3AA1151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44EF0-5AE8-CA4F-8D3C-61424948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D904B-DD5F-AA44-9F14-74CE94F7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7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6132-8945-8E4F-AA74-3B022D0F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6B9FD-4AA5-4E49-A2A4-8DBD01DF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70BB3-9E53-B240-99EA-888FB00AA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75005-FC8F-564A-980B-4E30A947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DCE73-D899-B14F-8CD7-D83E2884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01D69-D240-CA4E-9480-D9B99F7D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4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BBA89-D27D-FC41-B140-9615382B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B0A6E-BA45-EB40-BA7B-3D193E18B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6E9E-62B5-7945-A88E-001D09D01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7B53-E9D1-124D-BE1F-077913B2CFAC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32-689D-1040-8303-D9F429DC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9848-76E9-9E48-B072-37634F3A5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0D28-3C76-7849-A4B2-75A1BE7E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93DA74F-7B0C-CE4F-9D89-96E495247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5" y="0"/>
            <a:ext cx="11151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7353C9-3C5B-48D8-9FD2-7C3529C1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5ECD1-C49B-42EF-B501-46FBD686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0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9ECCD8-48B6-9243-9CA8-83840847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984"/>
          <a:stretch/>
        </p:blipFill>
        <p:spPr>
          <a:xfrm>
            <a:off x="-1" y="685798"/>
            <a:ext cx="12188953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7353C9-3C5B-48D8-9FD2-7C3529C1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5ECD1-C49B-42EF-B501-46FBD686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0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4DA5D4-08EC-5D4D-8165-D53037D77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r="-1" b="27111"/>
          <a:stretch/>
        </p:blipFill>
        <p:spPr>
          <a:xfrm>
            <a:off x="-1" y="685798"/>
            <a:ext cx="12188953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50C6E7-1665-445B-A53D-7A1B232C2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AB76D3-4F84-4E86-B949-B307FA7D1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4384A2-5160-254A-ACF1-C39317120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 r="-1" b="20651"/>
          <a:stretch/>
        </p:blipFill>
        <p:spPr>
          <a:xfrm>
            <a:off x="309755" y="621680"/>
            <a:ext cx="11569439" cy="5893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429B4D-5D67-4F20-BDCD-F7E38C185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82DD32F-A859-F04B-AC49-DDC19FC9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" y="512759"/>
            <a:ext cx="10676040" cy="605675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AB76CB-2F11-854A-8742-0CF6D85E6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6" y="643467"/>
            <a:ext cx="755398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F1360A-A801-3144-B677-D537F2EB4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2124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9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D1DA6A-92A5-5247-8580-E3A474DF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3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22CBDE-D344-564B-BB36-9F57755B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E29041-84DE-1C4A-A904-44FB13752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309756"/>
            <a:ext cx="10624634" cy="62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0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EFEBFA-BB0D-2B48-AF4C-B2DA752AC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1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6B3D3C-4779-214A-921E-26829EAE3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4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BE47120-F338-7A41-A0C4-FE8263E2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288485"/>
            <a:ext cx="11430000" cy="6569515"/>
          </a:xfrm>
          <a:prstGeom prst="rect">
            <a:avLst/>
          </a:prstGeom>
          <a:ln>
            <a:noFill/>
          </a:ln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7BC836-29AD-064F-BCC9-CDE6ADF15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 b="1419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7353C9-3C5B-48D8-9FD2-7C3529C1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5ECD1-C49B-42EF-B501-46FBD686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0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B3E9FE-3378-614D-BEA5-F42C95B9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 r="-1" b="27756"/>
          <a:stretch/>
        </p:blipFill>
        <p:spPr>
          <a:xfrm>
            <a:off x="-1" y="685798"/>
            <a:ext cx="12188953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Balmer</dc:creator>
  <cp:lastModifiedBy>P REID</cp:lastModifiedBy>
  <cp:revision>2</cp:revision>
  <dcterms:created xsi:type="dcterms:W3CDTF">2020-03-11T22:47:50Z</dcterms:created>
  <dcterms:modified xsi:type="dcterms:W3CDTF">2020-03-24T14:54:58Z</dcterms:modified>
</cp:coreProperties>
</file>