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58" r:id="rId5"/>
    <p:sldId id="260" r:id="rId6"/>
    <p:sldId id="261" r:id="rId7"/>
    <p:sldId id="265" r:id="rId8"/>
    <p:sldId id="262" r:id="rId9"/>
    <p:sldId id="266" r:id="rId10"/>
    <p:sldId id="263" r:id="rId11"/>
    <p:sldId id="267" r:id="rId12"/>
    <p:sldId id="264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17" autoAdjust="0"/>
    <p:restoredTop sz="94660"/>
  </p:normalViewPr>
  <p:slideViewPr>
    <p:cSldViewPr snapToGrid="0">
      <p:cViewPr>
        <p:scale>
          <a:sx n="75" d="100"/>
          <a:sy n="75" d="100"/>
        </p:scale>
        <p:origin x="984" y="29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92E12-CF2D-47C7-A3EC-A36766C083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0046B3-2A85-4E31-B01D-2D9A8EFA06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0C8D30-85AE-466D-9741-5FB169BB1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C612B-1A31-4132-A8E3-6E9E0AB9AAC3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7E4B48-D373-45B3-BB7F-06EA6D6BE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290DA4-1C2A-46C8-9448-2A5812D8F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EF9C0-1097-4A70-8693-2A20D395E2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8884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EE7AA-94A5-4F1E-9EFA-35FAB1527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AE46AA-2379-41A3-A8A9-B725BDF83B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891F5F-BD92-4232-992C-36E524E8A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C612B-1A31-4132-A8E3-6E9E0AB9AAC3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0DA13C-1B83-4803-B471-E51E047D8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12D09A-EC32-41EC-846D-1C887AB97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EF9C0-1097-4A70-8693-2A20D395E2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897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8FEFEF3-EDF5-453D-A077-15304188A6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8EEAD7-B4F6-4552-9984-D1F183696D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F12275-2ED9-47E2-9C03-8F39DC1D4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C612B-1A31-4132-A8E3-6E9E0AB9AAC3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38CB9C-7CFD-489B-A7B1-AAE18D8CC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E02AEB-5F81-4D73-8C43-46F8EF88A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EF9C0-1097-4A70-8693-2A20D395E2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4134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76C046-0F2B-4310-8053-BEBD6EF3C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E8CEF8-1707-4D05-9344-C1FC252985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957100-7462-4EB8-92E5-C4CD199FA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C612B-1A31-4132-A8E3-6E9E0AB9AAC3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DD3649-7C2D-4BD2-97B6-9DC9FFCD8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C182AF-DAC2-4833-830F-F1D949D96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EF9C0-1097-4A70-8693-2A20D395E2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4587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028E4-E606-47FA-AEB5-85C92C1A3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C3ED18-37ED-4E9C-9C72-FD954E536F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F8600A-5988-413D-BA18-A0A307BB1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C612B-1A31-4132-A8E3-6E9E0AB9AAC3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AD9DAA-1CBF-453C-80E1-59409197D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CA052B-DA27-440B-8029-516854E25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EF9C0-1097-4A70-8693-2A20D395E2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2345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8A12E-5349-4F0C-A9F3-5FB913025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0BAA75-CE80-4DA2-923F-AC27948F5C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E0D15C-C3B6-41E7-B4CF-4DDCD22A00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E4774F-2385-4D20-AE6A-D915FBE3B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C612B-1A31-4132-A8E3-6E9E0AB9AAC3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6DBA8D-C3F3-4692-90AC-131BDF1AD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3C9976-0E7E-48BC-8BF1-554906B90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EF9C0-1097-4A70-8693-2A20D395E2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414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65A8F9-3CF8-4AE8-9563-BED390B9D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23932F-A72F-4B8F-BDC1-5D049CDDFA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AB711D-E5B5-4502-A597-30E898A2DC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3C9A168-A25D-4416-B8FE-D9477AFA54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F55B7E-7F13-42BB-B742-7B3885C2D6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136E1E4-18E4-4F26-83A6-0648F82BD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C612B-1A31-4132-A8E3-6E9E0AB9AAC3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D515F9-5274-400B-B689-2B1F07F33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198376-C43A-4C28-82B7-C29167165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EF9C0-1097-4A70-8693-2A20D395E2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4358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0DFF2A-C525-4B6D-9363-EABFF70BE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3DA25C-561D-4810-9B9F-576FA095B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C612B-1A31-4132-A8E3-6E9E0AB9AAC3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F526E7-4F1D-4264-8F98-C314ED14D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0190CD-811B-4F38-8DF6-E3FA11FC7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EF9C0-1097-4A70-8693-2A20D395E2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9921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B16103-B1C6-4502-BDB4-775DD28D2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C612B-1A31-4132-A8E3-6E9E0AB9AAC3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F1E1CB-F28E-4B8E-8ED6-82ADD42DC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0C975D-CAAF-4062-8380-2E9A196FB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EF9C0-1097-4A70-8693-2A20D395E2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1471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93BDB-ED94-44FE-B029-B805D71D2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378083-FF84-41FE-B252-7A42B6C8DC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E62432-C7D7-4A47-A8BB-AB146F6F48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12C06A-B487-485E-A212-3377D442A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C612B-1A31-4132-A8E3-6E9E0AB9AAC3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EC573D-6F69-45FD-B02C-FDD177DB0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260C6D-B6FD-4A69-A02E-BCE2E40C5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EF9C0-1097-4A70-8693-2A20D395E2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1951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03C86-8227-4A16-8914-C3EEFFCC2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B6464B-6DED-4C2D-9887-211247A7D1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643FF6-BC7D-435E-9992-19A6D0BF8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4237CC-0468-4279-99BD-926A240EB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C612B-1A31-4132-A8E3-6E9E0AB9AAC3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004203-928C-4AE8-AB40-8A4C45AC6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FCF2E9-6F3B-488F-8C49-E3ECDD110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EF9C0-1097-4A70-8693-2A20D395E2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8659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6609F0-A6DE-4A95-8B79-1428F3A04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DC5808-AE10-483C-8253-77005344C8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97238D-05FB-438D-96B5-9A2EF6D035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8C612B-1A31-4132-A8E3-6E9E0AB9AAC3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D8678D-25D8-432D-8D5C-5EED4B544A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817B39-62AE-48A5-92B1-1678FB3D07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EF9C0-1097-4A70-8693-2A20D395E2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3387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8D3E69B-6967-4D5A-9609-7F1F25A4FDBD}"/>
              </a:ext>
            </a:extLst>
          </p:cNvPr>
          <p:cNvSpPr/>
          <p:nvPr/>
        </p:nvSpPr>
        <p:spPr>
          <a:xfrm>
            <a:off x="1331088" y="914400"/>
            <a:ext cx="8728426" cy="5401479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115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Comic Sans MS" panose="030F0702030302020204" pitchFamily="66" charset="0"/>
              </a:rPr>
              <a:t>Syllable Deletion game </a:t>
            </a:r>
          </a:p>
        </p:txBody>
      </p:sp>
    </p:spTree>
    <p:extLst>
      <p:ext uri="{BB962C8B-B14F-4D97-AF65-F5344CB8AC3E}">
        <p14:creationId xmlns:p14="http://schemas.microsoft.com/office/powerpoint/2010/main" val="1482465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BCBF9-08E8-481A-8B33-C43599277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661" y="284103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Say the word</a:t>
            </a:r>
            <a:br>
              <a:rPr lang="en-GB" dirty="0">
                <a:latin typeface="Comic Sans MS" panose="030F0702030302020204" pitchFamily="66" charset="0"/>
              </a:rPr>
            </a:br>
            <a:br>
              <a:rPr lang="en-GB" dirty="0">
                <a:latin typeface="Comic Sans MS" panose="030F0702030302020204" pitchFamily="66" charset="0"/>
              </a:rPr>
            </a:b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Policecar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85E33D-D5C9-410D-B29C-95A2E3E66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92729"/>
            <a:ext cx="10515600" cy="3584234"/>
          </a:xfrm>
        </p:spPr>
        <p:txBody>
          <a:bodyPr>
            <a:normAutofit fontScale="92500" lnSpcReduction="10000"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Now say it again without the word police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What do you get?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C8E140D-C7FC-43F3-A433-8BDD856F3C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5122" y="2931160"/>
            <a:ext cx="1666875" cy="2743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BF26DB2-289A-42C9-92E7-1BD965FD6D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73072" y="218063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50361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3AD2A-84B7-4654-B63E-6C5E2446C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Car</a:t>
            </a:r>
          </a:p>
        </p:txBody>
      </p:sp>
      <p:pic>
        <p:nvPicPr>
          <p:cNvPr id="8194" name="Picture 2" descr="For use on CAR file folder - Clipart Car | Clipart Panda - Free ...">
            <a:extLst>
              <a:ext uri="{FF2B5EF4-FFF2-40B4-BE49-F238E27FC236}">
                <a16:creationId xmlns:a16="http://schemas.microsoft.com/office/drawing/2014/main" id="{4CEFCB9D-4410-420B-B719-3ED6C34D42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1880" y="2123440"/>
            <a:ext cx="4968240" cy="2814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952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BCBF9-08E8-481A-8B33-C43599277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341" y="547969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Say the word</a:t>
            </a:r>
            <a:br>
              <a:rPr lang="en-GB" dirty="0">
                <a:latin typeface="Comic Sans MS" panose="030F0702030302020204" pitchFamily="66" charset="0"/>
              </a:rPr>
            </a:br>
            <a:br>
              <a:rPr lang="en-GB" dirty="0">
                <a:latin typeface="Comic Sans MS" panose="030F0702030302020204" pitchFamily="66" charset="0"/>
              </a:rPr>
            </a:br>
            <a:r>
              <a:rPr lang="en-GB" dirty="0">
                <a:latin typeface="Comic Sans MS" panose="030F0702030302020204" pitchFamily="66" charset="0"/>
              </a:rPr>
              <a:t>Sunflower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85E33D-D5C9-410D-B29C-95A2E3E66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92729"/>
            <a:ext cx="10515600" cy="3584234"/>
          </a:xfrm>
        </p:spPr>
        <p:txBody>
          <a:bodyPr>
            <a:norm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Now say it again without the word sun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What do you get? </a:t>
            </a:r>
          </a:p>
        </p:txBody>
      </p:sp>
      <p:pic>
        <p:nvPicPr>
          <p:cNvPr id="9218" name="Picture 2" descr="Free Sunflowers Cliparts, Download Free Clip Art, Free Clip Art on ...">
            <a:extLst>
              <a:ext uri="{FF2B5EF4-FFF2-40B4-BE49-F238E27FC236}">
                <a16:creationId xmlns:a16="http://schemas.microsoft.com/office/drawing/2014/main" id="{E028634D-B17C-4ACE-B2DD-65F694F3CD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8815" y="392454"/>
            <a:ext cx="2076450" cy="2200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E04AF00-1E85-41C1-B6F8-1280A46445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8997" y="3318046"/>
            <a:ext cx="2143125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316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7C5EB-1FB7-4DCB-8B36-B20787F433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Flower</a:t>
            </a:r>
          </a:p>
        </p:txBody>
      </p:sp>
      <p:pic>
        <p:nvPicPr>
          <p:cNvPr id="10242" name="Picture 2" descr="Flower Clipart clip art | Clipart Panda - Free Clipart Images">
            <a:extLst>
              <a:ext uri="{FF2B5EF4-FFF2-40B4-BE49-F238E27FC236}">
                <a16:creationId xmlns:a16="http://schemas.microsoft.com/office/drawing/2014/main" id="{DF54CBD6-FBEF-4C85-AEEC-7C98E561D2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0240" y="1802448"/>
            <a:ext cx="3420745" cy="3653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43176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1BEB5-A691-49E8-BE50-DFB22F8BF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Well Done </a:t>
            </a:r>
          </a:p>
        </p:txBody>
      </p:sp>
      <p:pic>
        <p:nvPicPr>
          <p:cNvPr id="11266" name="Picture 2" descr="Emoji single images | single emoji faces Car Tuning 2000 · 2000 ...">
            <a:extLst>
              <a:ext uri="{FF2B5EF4-FFF2-40B4-BE49-F238E27FC236}">
                <a16:creationId xmlns:a16="http://schemas.microsoft.com/office/drawing/2014/main" id="{962CEC13-C3C1-40E9-8739-0DC328FDA8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7120" y="1951038"/>
            <a:ext cx="4937760" cy="3769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9012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BCBF9-08E8-481A-8B33-C43599277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661" y="284103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Say the word</a:t>
            </a:r>
            <a:br>
              <a:rPr lang="en-GB" dirty="0"/>
            </a:br>
            <a:br>
              <a:rPr lang="en-GB" dirty="0"/>
            </a:br>
            <a:r>
              <a:rPr lang="en-GB" dirty="0"/>
              <a:t> DOGHOUSE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85E33D-D5C9-410D-B29C-95A2E3E66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431" y="2592728"/>
            <a:ext cx="10515600" cy="3584234"/>
          </a:xfrm>
        </p:spPr>
        <p:txBody>
          <a:bodyPr>
            <a:normAutofit fontScale="92500" lnSpcReduction="10000"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Now say it again without the word house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What do you get? </a:t>
            </a:r>
          </a:p>
        </p:txBody>
      </p:sp>
      <p:pic>
        <p:nvPicPr>
          <p:cNvPr id="1026" name="Picture 2" descr="Dog House Stock Illustrations – 12,761 Dog House Stock ...">
            <a:extLst>
              <a:ext uri="{FF2B5EF4-FFF2-40B4-BE49-F238E27FC236}">
                <a16:creationId xmlns:a16="http://schemas.microsoft.com/office/drawing/2014/main" id="{A2D170BF-4578-45C8-8486-11EB019506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4891" y="389742"/>
            <a:ext cx="1325563" cy="1325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Free Free Images Of Houses, Download Free Clip Art, Free Clip Art ...">
            <a:extLst>
              <a:ext uri="{FF2B5EF4-FFF2-40B4-BE49-F238E27FC236}">
                <a16:creationId xmlns:a16="http://schemas.microsoft.com/office/drawing/2014/main" id="{CCF81111-0489-417D-9714-DC809B1070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2330" y="3008272"/>
            <a:ext cx="2343150" cy="195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4346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AF917-56D2-4F85-9AB0-8F9C1B208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Dog 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1965E96A-BEBC-4399-B958-7F87384A17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2796" y="2324100"/>
            <a:ext cx="4375230" cy="3359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2709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BCBF9-08E8-481A-8B33-C43599277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661" y="284103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Say the word</a:t>
            </a:r>
            <a:br>
              <a:rPr lang="en-GB" dirty="0">
                <a:latin typeface="Comic Sans MS" panose="030F0702030302020204" pitchFamily="66" charset="0"/>
              </a:rPr>
            </a:br>
            <a:br>
              <a:rPr lang="en-GB" dirty="0">
                <a:latin typeface="Comic Sans MS" panose="030F0702030302020204" pitchFamily="66" charset="0"/>
              </a:rPr>
            </a:br>
            <a:r>
              <a:rPr lang="en-GB" dirty="0">
                <a:latin typeface="Comic Sans MS" panose="030F0702030302020204" pitchFamily="66" charset="0"/>
              </a:rPr>
              <a:t> Lipstick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85E33D-D5C9-410D-B29C-95A2E3E66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9480" y="2345815"/>
            <a:ext cx="10515600" cy="3584234"/>
          </a:xfrm>
        </p:spPr>
        <p:txBody>
          <a:bodyPr>
            <a:normAutofit fontScale="92500" lnSpcReduction="10000"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Now say it again without the word lip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What do you get?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DD18996-DCA8-4CE7-8A29-2D975BC2A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81440" y="65346"/>
            <a:ext cx="1978821" cy="1978821"/>
          </a:xfrm>
          <a:prstGeom prst="rect">
            <a:avLst/>
          </a:prstGeom>
        </p:spPr>
      </p:pic>
      <p:pic>
        <p:nvPicPr>
          <p:cNvPr id="4098" name="Picture 2" descr="Lip clipart, Lip Transparent FREE for download on WebStockReview 2020">
            <a:extLst>
              <a:ext uri="{FF2B5EF4-FFF2-40B4-BE49-F238E27FC236}">
                <a16:creationId xmlns:a16="http://schemas.microsoft.com/office/drawing/2014/main" id="{8E7FA391-B3E8-4281-B085-CC88658B66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308" y="2872524"/>
            <a:ext cx="2486025" cy="183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5195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3FA183-F789-4595-BF2C-58E39807F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Stick </a:t>
            </a:r>
          </a:p>
        </p:txBody>
      </p:sp>
      <p:pic>
        <p:nvPicPr>
          <p:cNvPr id="5122" name="Picture 2" descr="Free Cliparts Stick Tree, Download Free Clip Art, Free Clip Art on ...">
            <a:extLst>
              <a:ext uri="{FF2B5EF4-FFF2-40B4-BE49-F238E27FC236}">
                <a16:creationId xmlns:a16="http://schemas.microsoft.com/office/drawing/2014/main" id="{C6B147CF-5F77-4927-B639-0E4CF0AA72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3600" y="2719388"/>
            <a:ext cx="5750560" cy="2472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7441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BCBF9-08E8-481A-8B33-C43599277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661" y="28410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Say the word</a:t>
            </a:r>
            <a:br>
              <a:rPr lang="en-GB" dirty="0">
                <a:latin typeface="Comic Sans MS" panose="030F0702030302020204" pitchFamily="66" charset="0"/>
              </a:rPr>
            </a:br>
            <a:r>
              <a:rPr lang="en-GB" dirty="0">
                <a:latin typeface="Comic Sans MS" panose="030F0702030302020204" pitchFamily="66" charset="0"/>
              </a:rPr>
              <a:t>Football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85E33D-D5C9-410D-B29C-95A2E3E66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92729"/>
            <a:ext cx="10515600" cy="3584234"/>
          </a:xfrm>
        </p:spPr>
        <p:txBody>
          <a:bodyPr>
            <a:normAutofit fontScale="92500" lnSpcReduction="10000"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Now say it again without the word foot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What do you get?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9B2F275-536D-4F4D-ADE0-265F95A434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7072" y="284103"/>
            <a:ext cx="2162175" cy="21145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68F2DC6-7074-49A5-9D2F-4E3E5A6394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0277" y="3247390"/>
            <a:ext cx="2447925" cy="186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2198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78999-24D8-459D-A0B3-B7A5738AE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Ball</a:t>
            </a:r>
          </a:p>
        </p:txBody>
      </p:sp>
      <p:pic>
        <p:nvPicPr>
          <p:cNvPr id="6146" name="Picture 2" descr="Pink Ball Clip Art at Clker.com - vector clip art online, royalty ...">
            <a:extLst>
              <a:ext uri="{FF2B5EF4-FFF2-40B4-BE49-F238E27FC236}">
                <a16:creationId xmlns:a16="http://schemas.microsoft.com/office/drawing/2014/main" id="{9DB92443-8DE6-4E99-9A7C-23B1CC5C6E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1818" y="1940878"/>
            <a:ext cx="3408363" cy="3281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74364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BCBF9-08E8-481A-8B33-C43599277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661" y="284103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Say the word</a:t>
            </a:r>
            <a:br>
              <a:rPr lang="en-GB" dirty="0">
                <a:latin typeface="Comic Sans MS" panose="030F0702030302020204" pitchFamily="66" charset="0"/>
              </a:rPr>
            </a:br>
            <a:br>
              <a:rPr lang="en-GB" dirty="0">
                <a:latin typeface="Comic Sans MS" panose="030F0702030302020204" pitchFamily="66" charset="0"/>
              </a:rPr>
            </a:br>
            <a:r>
              <a:rPr lang="en-GB" dirty="0">
                <a:latin typeface="Comic Sans MS" panose="030F0702030302020204" pitchFamily="66" charset="0"/>
              </a:rPr>
              <a:t> Snowman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85E33D-D5C9-410D-B29C-95A2E3E66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9320" y="2592729"/>
            <a:ext cx="10515600" cy="3584234"/>
          </a:xfrm>
        </p:spPr>
        <p:txBody>
          <a:bodyPr>
            <a:normAutofit fontScale="92500" lnSpcReduction="10000"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Now say it again without the word man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What do you get? </a:t>
            </a:r>
          </a:p>
        </p:txBody>
      </p:sp>
      <p:pic>
        <p:nvPicPr>
          <p:cNvPr id="7170" name="Picture 2" descr="Best Snowman Clipart #2216 (With images) | Snowman clipart, Free ...">
            <a:extLst>
              <a:ext uri="{FF2B5EF4-FFF2-40B4-BE49-F238E27FC236}">
                <a16:creationId xmlns:a16="http://schemas.microsoft.com/office/drawing/2014/main" id="{DD2A7DE3-4C8F-472F-BAE7-3F8EE77511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3368" y="87948"/>
            <a:ext cx="1952625" cy="2333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Clipart png man, Clipart png man Transparent FREE for download on ...">
            <a:extLst>
              <a:ext uri="{FF2B5EF4-FFF2-40B4-BE49-F238E27FC236}">
                <a16:creationId xmlns:a16="http://schemas.microsoft.com/office/drawing/2014/main" id="{5036F837-E512-4BF3-976C-A2F9155CD3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4155" y="2908471"/>
            <a:ext cx="1543050" cy="295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90404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77035F-DAA5-4835-B77C-360EB096F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Snow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BBABDEE-66C8-45AB-A025-4CA7D9E26F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8142" y="1690688"/>
            <a:ext cx="3462338" cy="2856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41995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107</Words>
  <Application>Microsoft Office PowerPoint</Application>
  <PresentationFormat>Widescreen</PresentationFormat>
  <Paragraphs>61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Comic Sans MS</vt:lpstr>
      <vt:lpstr>Office Theme</vt:lpstr>
      <vt:lpstr>PowerPoint Presentation</vt:lpstr>
      <vt:lpstr>Say the word   DOGHOUSE </vt:lpstr>
      <vt:lpstr>Dog </vt:lpstr>
      <vt:lpstr>Say the word   Lipstick  </vt:lpstr>
      <vt:lpstr>Stick </vt:lpstr>
      <vt:lpstr>Say the word Football</vt:lpstr>
      <vt:lpstr>Ball</vt:lpstr>
      <vt:lpstr>Say the word   Snowman </vt:lpstr>
      <vt:lpstr>Snow </vt:lpstr>
      <vt:lpstr>Say the word   Policecar</vt:lpstr>
      <vt:lpstr>Car</vt:lpstr>
      <vt:lpstr>Say the word  Sunflower</vt:lpstr>
      <vt:lpstr>Flower</vt:lpstr>
      <vt:lpstr>Well Done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thom</dc:creator>
  <cp:lastModifiedBy>matthew thom</cp:lastModifiedBy>
  <cp:revision>3</cp:revision>
  <dcterms:created xsi:type="dcterms:W3CDTF">2020-05-17T22:50:40Z</dcterms:created>
  <dcterms:modified xsi:type="dcterms:W3CDTF">2020-05-17T23:12:59Z</dcterms:modified>
</cp:coreProperties>
</file>