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624" y="19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</TotalTime>
  <Words>218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</vt:lpstr>
      <vt:lpstr>Arial</vt:lpstr>
      <vt:lpstr>Calibri</vt:lpstr>
      <vt:lpstr>ＭＳ Ｐゴシック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Microsoft Office User</cp:lastModifiedBy>
  <cp:revision>8</cp:revision>
  <dcterms:created xsi:type="dcterms:W3CDTF">2019-04-09T11:04:31Z</dcterms:created>
  <dcterms:modified xsi:type="dcterms:W3CDTF">2020-03-31T10:37:22Z</dcterms:modified>
</cp:coreProperties>
</file>