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F16"/>
    <a:srgbClr val="85BD33"/>
    <a:srgbClr val="18A0DB"/>
    <a:srgbClr val="DE1E5A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1392" y="19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s://www.twinkl.co.uk/" TargetMode="External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s://www.twinkl.co.uk/" TargetMode="External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slide" Target="slide3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9.png"/><Relationship Id="rId7" Type="http://schemas.openxmlformats.org/officeDocument/2006/relationships/slide" Target="slide4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9.png"/><Relationship Id="rId7" Type="http://schemas.openxmlformats.org/officeDocument/2006/relationships/slide" Target="slide5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9.png"/><Relationship Id="rId7" Type="http://schemas.openxmlformats.org/officeDocument/2006/relationships/slide" Target="slide6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9.png"/><Relationship Id="rId7" Type="http://schemas.openxmlformats.org/officeDocument/2006/relationships/slide" Target="slide7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9.png"/><Relationship Id="rId7" Type="http://schemas.openxmlformats.org/officeDocument/2006/relationships/slide" Target="slide8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9.png"/><Relationship Id="rId7" Type="http://schemas.openxmlformats.org/officeDocument/2006/relationships/slide" Target="slide9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/>
              <a:t>I am long with lots of legs.</a:t>
            </a:r>
            <a:endParaRPr lang="en-GB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will turn into another minibeast!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was born from an egg.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12DD423-1CAE-479B-B55C-FFEFE9358F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6827">
            <a:off x="3804436" y="5294421"/>
            <a:ext cx="1276430" cy="59723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I am a caterpillar!</a:t>
            </a:r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xmlns="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02" y="4109221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7" name="Rectangle: Rounded Corners 26">
            <a:hlinkClick r:id="rId7" action="ppaction://hlinksldjump"/>
            <a:extLst>
              <a:ext uri="{FF2B5EF4-FFF2-40B4-BE49-F238E27FC236}">
                <a16:creationId xmlns:a16="http://schemas.microsoft.com/office/drawing/2014/main" xmlns="" id="{C1B0A655-A3F8-4B92-A2E2-BE34E6E44617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  <p:bldP spid="2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E075C65-000A-41F3-A36F-495EB0FABF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139" y="5249124"/>
            <a:ext cx="731772" cy="603998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6 legs.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can fly.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spots.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I am a ladybird!</a:t>
            </a:r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xmlns="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02" y="4109220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6" name="Rectangle: Rounded Corners 25">
            <a:hlinkClick r:id="rId7" action="ppaction://hlinksldjump"/>
            <a:extLst>
              <a:ext uri="{FF2B5EF4-FFF2-40B4-BE49-F238E27FC236}">
                <a16:creationId xmlns:a16="http://schemas.microsoft.com/office/drawing/2014/main" xmlns="" id="{9A02004F-AEC8-4AEF-AAC4-CA52F8D4773D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13080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C1C606B-BF6A-4242-A8AA-43798A9E91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672" y="5308474"/>
            <a:ext cx="973123" cy="569128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like to spin webs.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8 legs.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like to eat small insects.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I am a spider!</a:t>
            </a:r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xmlns="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02" y="4109220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7" name="Rectangle: Rounded Corners 26">
            <a:hlinkClick r:id="rId7" action="ppaction://hlinksldjump"/>
            <a:extLst>
              <a:ext uri="{FF2B5EF4-FFF2-40B4-BE49-F238E27FC236}">
                <a16:creationId xmlns:a16="http://schemas.microsoft.com/office/drawing/2014/main" xmlns="" id="{1054CA76-3070-4329-948A-FB7B108A79F2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53411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574E5C6-B68E-4921-9266-4F2055FC72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423" y="5095988"/>
            <a:ext cx="893622" cy="776302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carry my home with me.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don’t have any legs.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leave a slimy trail.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I am a snail!</a:t>
            </a:r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xmlns="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02" y="4109220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6" name="Rectangle: Rounded Corners 25">
            <a:hlinkClick r:id="rId7" action="ppaction://hlinksldjump"/>
            <a:extLst>
              <a:ext uri="{FF2B5EF4-FFF2-40B4-BE49-F238E27FC236}">
                <a16:creationId xmlns:a16="http://schemas.microsoft.com/office/drawing/2014/main" xmlns="" id="{44401A80-2F79-40F8-B6AF-525FC56BF475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56581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C16B2E7-5B4A-485A-AF6E-75570C1ABD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42" y="5169826"/>
            <a:ext cx="666715" cy="600510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lay eggs on plants.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4 wings.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came from a chrysalis.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I am a butterfly!</a:t>
            </a:r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xmlns="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02" y="4109220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6" name="Rectangle: Rounded Corners 25">
            <a:hlinkClick r:id="rId7" action="ppaction://hlinksldjump"/>
            <a:extLst>
              <a:ext uri="{FF2B5EF4-FFF2-40B4-BE49-F238E27FC236}">
                <a16:creationId xmlns:a16="http://schemas.microsoft.com/office/drawing/2014/main" xmlns="" id="{956C4D0D-A99C-47E9-B08D-68EC247AB75B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00659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EB5702B-E7FF-4F17-8CE1-A20E28B8B8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163" y="5273563"/>
            <a:ext cx="477159" cy="585887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no legs.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like to burrow.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like to wriggle around.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I am a worm!</a:t>
            </a:r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xmlns="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02" y="4109220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6" name="Rectangle: Rounded Corners 25">
            <a:hlinkClick r:id="rId7" action="ppaction://hlinksldjump"/>
            <a:extLst>
              <a:ext uri="{FF2B5EF4-FFF2-40B4-BE49-F238E27FC236}">
                <a16:creationId xmlns:a16="http://schemas.microsoft.com/office/drawing/2014/main" xmlns="" id="{7D74BC17-B556-4664-AD50-4155DA5B6982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0762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F122C98-0B32-4F2D-8F85-2A81708441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607" y="5151862"/>
            <a:ext cx="721158" cy="696755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am very busy!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am striped.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make honey.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I am a bee!</a:t>
            </a:r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xmlns="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02" y="4109220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6" name="Rectangle: Rounded Corners 25">
            <a:hlinkClick r:id="rId7" action="ppaction://hlinksldjump"/>
            <a:extLst>
              <a:ext uri="{FF2B5EF4-FFF2-40B4-BE49-F238E27FC236}">
                <a16:creationId xmlns:a16="http://schemas.microsoft.com/office/drawing/2014/main" xmlns="" id="{D957E431-44D5-4078-8D43-CF4CEE5B2F97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38712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0DD59BA-A02D-4291-846A-39C237A725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567" y="5129858"/>
            <a:ext cx="904720" cy="724790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am very strong.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live in a nest.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work for my queen.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I am an ant!</a:t>
            </a:r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xmlns="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02" y="4109220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</p:spTree>
    <p:extLst>
      <p:ext uri="{BB962C8B-B14F-4D97-AF65-F5344CB8AC3E}">
        <p14:creationId xmlns:p14="http://schemas.microsoft.com/office/powerpoint/2010/main" val="19133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58</TotalTime>
  <Words>286</Words>
  <Application>Microsoft Macintosh PowerPoint</Application>
  <PresentationFormat>On-screen Show (4:3)</PresentationFormat>
  <Paragraphs>87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Twinkl</vt:lpstr>
      <vt:lpstr>Arial</vt:lpstr>
      <vt:lpstr>Calibri</vt:lpstr>
      <vt:lpstr>Office Theme</vt:lpstr>
      <vt:lpstr>PowerPoint Presentation</vt:lpstr>
      <vt:lpstr>Click the leaves for clues</vt:lpstr>
      <vt:lpstr>Click the leaves for clues</vt:lpstr>
      <vt:lpstr>Click the leaves for clues</vt:lpstr>
      <vt:lpstr>Click the leaves for clues</vt:lpstr>
      <vt:lpstr>Click the leaves for clues</vt:lpstr>
      <vt:lpstr>Click the leaves for clues</vt:lpstr>
      <vt:lpstr>Click the leaves for clues</vt:lpstr>
      <vt:lpstr>Click the leaves for clues</vt:lpstr>
      <vt:lpstr>PowerPoint Presentation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A5</dc:creator>
  <cp:lastModifiedBy>Microsoft Office User</cp:lastModifiedBy>
  <cp:revision>6</cp:revision>
  <dcterms:created xsi:type="dcterms:W3CDTF">2020-04-24T04:53:00Z</dcterms:created>
  <dcterms:modified xsi:type="dcterms:W3CDTF">2020-05-05T15:22:57Z</dcterms:modified>
</cp:coreProperties>
</file>